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76" r:id="rId4"/>
    <p:sldId id="275" r:id="rId5"/>
    <p:sldId id="274" r:id="rId6"/>
    <p:sldId id="273" r:id="rId7"/>
    <p:sldId id="280" r:id="rId8"/>
    <p:sldId id="279" r:id="rId9"/>
    <p:sldId id="278" r:id="rId10"/>
    <p:sldId id="277" r:id="rId11"/>
    <p:sldId id="281" r:id="rId12"/>
    <p:sldId id="282" r:id="rId13"/>
    <p:sldId id="271" r:id="rId14"/>
    <p:sldId id="270" r:id="rId15"/>
    <p:sldId id="269" r:id="rId16"/>
    <p:sldId id="268" r:id="rId17"/>
    <p:sldId id="283" r:id="rId18"/>
    <p:sldId id="267" r:id="rId19"/>
    <p:sldId id="272" r:id="rId20"/>
    <p:sldId id="284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3" autoAdjust="0"/>
    <p:restoredTop sz="94660"/>
  </p:normalViewPr>
  <p:slideViewPr>
    <p:cSldViewPr>
      <p:cViewPr varScale="1">
        <p:scale>
          <a:sx n="86" d="100"/>
          <a:sy n="86" d="100"/>
        </p:scale>
        <p:origin x="9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Установка и запуск (</a:t>
            </a:r>
            <a:r>
              <a:rPr lang="en-US" dirty="0" err="1" smtClean="0"/>
              <a:t>mct</a:t>
            </a:r>
            <a:r>
              <a:rPr lang="en-US" dirty="0" smtClean="0"/>
              <a:t>-</a:t>
            </a:r>
            <a:r>
              <a:rPr lang="en-US" dirty="0" err="1" smtClean="0"/>
              <a:t>fx</a:t>
            </a:r>
            <a:r>
              <a:rPr lang="en-US" dirty="0" smtClean="0"/>
              <a:t>-run)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ПМКТ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199"/>
            <a:ext cx="7292154" cy="46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 звука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644" y="1128399"/>
            <a:ext cx="6824556" cy="57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экзамена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199"/>
            <a:ext cx="6705600" cy="564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Обратите внимание, что после подтверждения начала экзамена, вернуться назад будет невозможно.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по итоговому собеседованию могут быть выполнены только последовательно.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Внимание! Задания для итогового собеседования будут доступны только накануне экзамена, поэтому они не зашиты в ПМКТ, каждое задание необходимо будет читать вслух, чтобы оно было на записи.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754066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7096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60" y="0"/>
            <a:ext cx="8156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Завершение экзамена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781800" cy="57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 ответов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79592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0"/>
            <a:ext cx="8076500" cy="68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работы с ПМКТ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143000"/>
            <a:ext cx="6648450" cy="573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Нажмите «Завершить испытание» и подтвердите окончание испытания (Рисунок 18). Введите пароль администратора </a:t>
                      </a:r>
                      <a:r>
                        <a:rPr kumimoji="0" lang="en-US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47724"/>
            <a:ext cx="7074826" cy="60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61732"/>
          <a:ext cx="8229600" cy="331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Окно подтверждения конфигурации </a:t>
                      </a:r>
                      <a:r>
                        <a:rPr lang="ru-RU" sz="1400" i="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(Рисунок </a:t>
                      </a:r>
                      <a:r>
                        <a:rPr lang="ru-RU" sz="1400" i="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i="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400" i="0" kern="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Архив испытания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Путь к файлу содержащему архив с заданиями испытания (перечнем заданий). Для тестового использования можно найти архив в папке </a:t>
                      </a:r>
                      <a:r>
                        <a:rPr lang="en-US" sz="1400" i="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demo </a:t>
                      </a:r>
                      <a:r>
                        <a:rPr lang="ru-RU" sz="1400" i="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дистрибутива или получить в РЦОИ или МОУО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проведения экзамена необходимо скачать с сайта </a:t>
                      </a:r>
                      <a:r>
                        <a:rPr lang="en-US" sz="1400" i="0" kern="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gia</a:t>
                      </a:r>
                      <a:r>
                        <a:rPr lang="ru-RU" sz="1400" i="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400" i="0" kern="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orenedu</a:t>
                      </a:r>
                      <a:r>
                        <a:rPr lang="ru-RU" sz="1400" i="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400" i="0" kern="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ru</a:t>
                      </a:r>
                      <a:endParaRPr lang="ru-RU" sz="1400" i="0" kern="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шрифта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шрифта в пикселях. В соответствии с данным параметром масштабируются все элементы интерфейса. Параметр будет рассчитан программой в случае установки поля «Рассчитать» и указания диагонали экрана (как указано на рисунке 1).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конфигурации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Нажмите «Экспорт результатов» и выберите на компьютере место, куда будет выгружен выходной архив. Не переименовывайте архив! Пароль для работы с архивом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94" y="1143000"/>
            <a:ext cx="680710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1116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66738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Вкладка «Пути» конфигурации </a:t>
                      </a:r>
                      <a:r>
                        <a:rPr lang="ru-RU" sz="1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(Рисунок </a:t>
                      </a: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Системные данные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Путь к месту хранения файлов, необходимых для работы программы.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Выходные данные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Путь к месту расположения выходных файлов (данные об участниках, аудиозаписи ответов, файлы ответов).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Пользовательские данные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этому пути будут выгружены файлы, необходимые для выполнения заданий.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28600"/>
          <a:ext cx="8229600" cy="33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2723796"/>
            <a:ext cx="6468700" cy="405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9138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Вкладка «Звук (доп.)» конфигурации </a:t>
                      </a:r>
                      <a:r>
                        <a:rPr lang="ru-RU" sz="1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(Рисунок </a:t>
                      </a: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400" kern="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этой вкладке указываются параметры записи звука. Указанные настройки изменять не следует.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304800"/>
          <a:ext cx="822960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121" y="1904881"/>
            <a:ext cx="7556879" cy="472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543800" cy="632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 будет ввести пароль архива с КИМ в появившемся окне (Рисунок 5)</a:t>
            </a:r>
          </a:p>
          <a:p>
            <a:r>
              <a:rPr lang="ru-RU" dirty="0" smtClean="0"/>
              <a:t>Пароль будет находится на </a:t>
            </a:r>
            <a:r>
              <a:rPr lang="en-US" dirty="0" smtClean="0"/>
              <a:t>node </a:t>
            </a:r>
            <a:r>
              <a:rPr lang="ru-RU" dirty="0" smtClean="0"/>
              <a:t>в разделе ГИА 2021.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52800"/>
            <a:ext cx="27336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402748" cy="628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304800"/>
          <a:ext cx="86106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Введите пароль администратора 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password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 открывшемся окне выберите участника экзамена и нажмите «Принять» (рисунок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12064"/>
            <a:ext cx="6569033" cy="55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Неправильно заполненные поля будут отмечены </a:t>
                      </a:r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красным</a:t>
                      </a:r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ВАЖНО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На экзамене необходимо вводить номер распечатанного бланка участника. </a:t>
                      </a:r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45641"/>
            <a:ext cx="6580243" cy="551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1301</TotalTime>
  <Words>364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Работа с ПМКТ</vt:lpstr>
      <vt:lpstr>Параметры конфигурации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Проверка звука</vt:lpstr>
      <vt:lpstr>Описание экзамена</vt:lpstr>
      <vt:lpstr>Презентация PowerPoint</vt:lpstr>
      <vt:lpstr>Презентация PowerPoint</vt:lpstr>
      <vt:lpstr>Презентация PowerPoint</vt:lpstr>
      <vt:lpstr>Завершение экзамена</vt:lpstr>
      <vt:lpstr>Проверка ответов</vt:lpstr>
      <vt:lpstr>Презентация PowerPoint</vt:lpstr>
      <vt:lpstr>Завершение работы с ПМКТ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Таблицы мониторинга</dc:title>
  <dc:creator>Ирина ИС. Крайнова</dc:creator>
  <cp:lastModifiedBy>Пользователь</cp:lastModifiedBy>
  <cp:revision>117</cp:revision>
  <dcterms:created xsi:type="dcterms:W3CDTF">2019-09-30T04:04:49Z</dcterms:created>
  <dcterms:modified xsi:type="dcterms:W3CDTF">2021-11-16T17:54:27Z</dcterms:modified>
</cp:coreProperties>
</file>